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360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00E6F2C-D1E5-45CC-A4AF-7A8B85B5047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E05964E-CBDA-4EC8-8363-AED9A5CECDE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BFF25A6-1EC0-4D8B-9D16-704FA2C449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0B3D979-966D-478A-89F3-2CB1A3F2A2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17536B8-E67E-4DB3-B17E-4840BD3915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818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F67B61-E0D9-4E15-98A9-0003B567C7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30E5B16-8945-4E0D-9537-960829D495D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AEA0A8C-F19A-41B2-858E-AA34A348A6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837585E-1B68-4C9E-B1D4-C823B3EA0F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3D66F31-D347-42F5-93A6-02AE05B3CD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62104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9CAA5719-946D-4778-BE72-E974F5C5B07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106198F-5DA8-4B0D-9047-DFC9CED25A1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5334E34-878A-4722-8694-8392A108A6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C1527B0-CD8F-44B0-8124-B5ABD3E314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F749F63-E52F-4752-9913-B36F87DB5F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62215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8B73AB1-391F-4CF4-920C-5CC4AC05FC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5BB5381-B5B1-4D97-B0E5-1E8AC5B776B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FF0D4E2-02CE-4C9F-B7EF-37A28125E3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413622D-8862-4C98-B297-795C33DF6A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659DF96-6336-4672-9CE4-93F140583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947757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72B2D9-3F53-4B41-8030-98B12C7FB4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F3F08CA-5EC1-4609-931B-60CBF1B043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ACD2435-10F8-4869-A841-F926712534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8EA17D9-30E5-48ED-827E-80FF392156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36FB9A6-EA09-4AEF-A3A4-EC4EACBE11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68476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4E2FB20-4691-4F7B-B403-BD6EB1C310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998AD08-A4FE-46C5-B74B-A8A558E5DA7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BCAF024-99E6-4457-A50C-848F4A85DE8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9B30A09-AB5C-48C9-923A-58E74CC1A4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87A4941-3391-4BF7-8842-086373953C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9C55BE9-71D6-43FE-A898-D00BE9AB5E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2342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1A057BA-8B35-4696-8001-B145F215D8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E3F5C924-2BB4-4A50-810F-AC85CF9E73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456EBCF-E061-43EE-BF31-42FBA01C74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04B23729-C393-480D-90D4-9782F0081BD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18365A2-F749-426A-8DEA-F133A5D20B2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C89C62ED-5E94-4FD0-B5B1-8F10837BD5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59DDEB2-419C-49BC-811C-8A232A2DE8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7201BA6F-B228-4584-88A8-4FA0991916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77649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484DAF-97B5-4A5E-B4A0-890FFCE05D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897BB420-54E0-4374-BA1E-EA2D629D7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5E7BCD7B-8309-4230-927C-C5954697EB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9D514A8-B775-4A38-B8F1-58B9AC403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21336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F0ECAF0-FAD6-4403-B0A3-47824AB840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B3F8DA00-526E-43AD-9317-AF3A42E55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839DFBE-FAD2-49D7-A4BE-9209DA2A51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38316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FB25136-D5EA-4BDF-A1C2-AB503B830E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2E75E82-B7BA-4515-AA07-975256882A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C61AD8C-3DBA-4D47-B80C-3FEEF25331C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F93B36B-22D9-455A-988C-E47EE17920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05FE82E-8083-4306-8D65-ED64404820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550951-7AC2-4887-B6AF-20FFEB3F82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551015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C2DE46-C94D-44E2-BE1A-BBD5BC0163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AB44712-6EAE-4EBF-BE7E-8D31DBBA62E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68930DA-7408-402E-A780-F57C2A5A67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0EE343E-B22A-4B89-B4DC-25028F4651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8C59E20-525F-4A88-9088-4D87EE6715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D2BA0EC-4AB0-44AD-96D8-B8725AFFE9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69776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35473A58-3B9C-4FD1-80A0-6C8EB82604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09CBE8A-2FA4-415A-83C5-EFF45B87F6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FA0BD93-8967-4FB7-B17B-8D811793745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63E4CA-B879-4AFB-8197-D09A54C511CC}" type="datetimeFigureOut">
              <a:rPr kumimoji="1" lang="ja-JP" altLang="en-US" smtClean="0"/>
              <a:t>2022/1/24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DF22B85-1EA8-43C7-955F-E868153C079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E98CF34-484E-4D93-9EFE-0ABC666C861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E6C0E1-C409-4838-BDBD-97BEF08ACD3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27478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9F2E631E-3B47-4DC8-8680-4046FE4EA2F7}"/>
              </a:ext>
            </a:extLst>
          </p:cNvPr>
          <p:cNvSpPr/>
          <p:nvPr/>
        </p:nvSpPr>
        <p:spPr>
          <a:xfrm>
            <a:off x="174930" y="192951"/>
            <a:ext cx="1834432" cy="1856540"/>
          </a:xfrm>
          <a:prstGeom prst="rect">
            <a:avLst/>
          </a:prstGeom>
          <a:ln w="38100">
            <a:solidFill>
              <a:srgbClr val="FF0000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L 字 3">
            <a:extLst>
              <a:ext uri="{FF2B5EF4-FFF2-40B4-BE49-F238E27FC236}">
                <a16:creationId xmlns:a16="http://schemas.microsoft.com/office/drawing/2014/main" id="{B3BA1E9A-7BC4-4E40-A366-AC0AA00705D7}"/>
              </a:ext>
            </a:extLst>
          </p:cNvPr>
          <p:cNvSpPr/>
          <p:nvPr/>
        </p:nvSpPr>
        <p:spPr>
          <a:xfrm rot="5400000">
            <a:off x="270344" y="254443"/>
            <a:ext cx="1709531" cy="1709530"/>
          </a:xfrm>
          <a:prstGeom prst="corner">
            <a:avLst>
              <a:gd name="adj1" fmla="val 43023"/>
              <a:gd name="adj2" fmla="val 39767"/>
            </a:avLst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2E8A26B1-A148-4C48-A344-BB0F8A5C5F2B}"/>
              </a:ext>
            </a:extLst>
          </p:cNvPr>
          <p:cNvCxnSpPr>
            <a:cxnSpLocks/>
          </p:cNvCxnSpPr>
          <p:nvPr/>
        </p:nvCxnSpPr>
        <p:spPr>
          <a:xfrm>
            <a:off x="174929" y="2226365"/>
            <a:ext cx="5049078" cy="0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590A841A-8E75-452F-A3A9-7715441CE49B}"/>
              </a:ext>
            </a:extLst>
          </p:cNvPr>
          <p:cNvCxnSpPr>
            <a:cxnSpLocks/>
          </p:cNvCxnSpPr>
          <p:nvPr/>
        </p:nvCxnSpPr>
        <p:spPr>
          <a:xfrm>
            <a:off x="5224007" y="405516"/>
            <a:ext cx="0" cy="3023484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FC760EE3-CCB4-46FF-8708-0093073A13B4}"/>
              </a:ext>
            </a:extLst>
          </p:cNvPr>
          <p:cNvSpPr/>
          <p:nvPr/>
        </p:nvSpPr>
        <p:spPr>
          <a:xfrm>
            <a:off x="2107810" y="1183130"/>
            <a:ext cx="930302" cy="811033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休憩</a:t>
            </a:r>
            <a:r>
              <a:rPr kumimoji="1" lang="ja-JP" altLang="en-US" dirty="0"/>
              <a:t>ブース</a:t>
            </a: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D9FB062B-432C-406C-9719-EDE70D195064}"/>
              </a:ext>
            </a:extLst>
          </p:cNvPr>
          <p:cNvSpPr/>
          <p:nvPr/>
        </p:nvSpPr>
        <p:spPr>
          <a:xfrm>
            <a:off x="3446891" y="504907"/>
            <a:ext cx="1594236" cy="148292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休憩</a:t>
            </a:r>
            <a:r>
              <a:rPr kumimoji="1" lang="ja-JP" altLang="en-US" dirty="0"/>
              <a:t>ブース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18AA1292-2C58-4670-BDEE-7451C018F51E}"/>
              </a:ext>
            </a:extLst>
          </p:cNvPr>
          <p:cNvSpPr/>
          <p:nvPr/>
        </p:nvSpPr>
        <p:spPr>
          <a:xfrm>
            <a:off x="357478" y="2564293"/>
            <a:ext cx="1651884" cy="1220523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ja-JP" altLang="en-US"/>
              <a:t>合同</a:t>
            </a:r>
            <a:r>
              <a:rPr kumimoji="1" lang="ja-JP" altLang="en-US"/>
              <a:t>ブース・本部</a:t>
            </a:r>
            <a:endParaRPr kumimoji="1" lang="ja-JP" altLang="en-US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3CB85889-A5DE-4544-B4BD-94744E960BE2}"/>
              </a:ext>
            </a:extLst>
          </p:cNvPr>
          <p:cNvSpPr/>
          <p:nvPr/>
        </p:nvSpPr>
        <p:spPr>
          <a:xfrm>
            <a:off x="293206" y="5267741"/>
            <a:ext cx="4924841" cy="131395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2560F048-4C3A-4A0D-967F-064B6993137F}"/>
              </a:ext>
            </a:extLst>
          </p:cNvPr>
          <p:cNvSpPr/>
          <p:nvPr/>
        </p:nvSpPr>
        <p:spPr>
          <a:xfrm>
            <a:off x="2286992" y="2560298"/>
            <a:ext cx="2937015" cy="122052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512C9F8F-3B27-4C13-BD53-9E097898A7A5}"/>
              </a:ext>
            </a:extLst>
          </p:cNvPr>
          <p:cNvSpPr/>
          <p:nvPr/>
        </p:nvSpPr>
        <p:spPr>
          <a:xfrm>
            <a:off x="6096000" y="2564294"/>
            <a:ext cx="5671930" cy="122052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294A886F-493D-424A-B809-0F59D2563C71}"/>
              </a:ext>
            </a:extLst>
          </p:cNvPr>
          <p:cNvSpPr/>
          <p:nvPr/>
        </p:nvSpPr>
        <p:spPr>
          <a:xfrm>
            <a:off x="6096000" y="5289606"/>
            <a:ext cx="5671930" cy="131395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cxnSp>
        <p:nvCxnSpPr>
          <p:cNvPr id="18" name="直線コネクタ 17">
            <a:extLst>
              <a:ext uri="{FF2B5EF4-FFF2-40B4-BE49-F238E27FC236}">
                <a16:creationId xmlns:a16="http://schemas.microsoft.com/office/drawing/2014/main" id="{F1918A40-F27E-426B-A8A3-D2868F01998B}"/>
              </a:ext>
            </a:extLst>
          </p:cNvPr>
          <p:cNvCxnSpPr>
            <a:cxnSpLocks/>
          </p:cNvCxnSpPr>
          <p:nvPr/>
        </p:nvCxnSpPr>
        <p:spPr>
          <a:xfrm>
            <a:off x="6096000" y="405516"/>
            <a:ext cx="0" cy="3023484"/>
          </a:xfrm>
          <a:prstGeom prst="line">
            <a:avLst/>
          </a:prstGeom>
          <a:ln w="3810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9B7CD0B6-20D1-4CD8-B31D-20209B164BED}"/>
              </a:ext>
            </a:extLst>
          </p:cNvPr>
          <p:cNvSpPr txBox="1"/>
          <p:nvPr/>
        </p:nvSpPr>
        <p:spPr>
          <a:xfrm>
            <a:off x="443950" y="544665"/>
            <a:ext cx="1183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PR</a:t>
            </a:r>
            <a:r>
              <a:rPr kumimoji="1" lang="ja-JP" altLang="en-US" dirty="0"/>
              <a:t>ブース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023828E-1F19-474B-A9D0-419F23E6B7D9}"/>
              </a:ext>
            </a:extLst>
          </p:cNvPr>
          <p:cNvSpPr txBox="1"/>
          <p:nvPr/>
        </p:nvSpPr>
        <p:spPr>
          <a:xfrm>
            <a:off x="5213566" y="4275387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/>
              <a:t>歩道</a:t>
            </a:r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A111B8A1-8B8A-478C-A555-A958D11FA8BA}"/>
              </a:ext>
            </a:extLst>
          </p:cNvPr>
          <p:cNvGrpSpPr/>
          <p:nvPr/>
        </p:nvGrpSpPr>
        <p:grpSpPr>
          <a:xfrm>
            <a:off x="28826" y="2564293"/>
            <a:ext cx="299164" cy="1220517"/>
            <a:chOff x="28826" y="2564294"/>
            <a:chExt cx="299164" cy="864706"/>
          </a:xfrm>
        </p:grpSpPr>
        <p:cxnSp>
          <p:nvCxnSpPr>
            <p:cNvPr id="20" name="直線コネクタ 19">
              <a:extLst>
                <a:ext uri="{FF2B5EF4-FFF2-40B4-BE49-F238E27FC236}">
                  <a16:creationId xmlns:a16="http://schemas.microsoft.com/office/drawing/2014/main" id="{62C0AAA2-733E-4840-A4E8-9B0F582C53DF}"/>
                </a:ext>
              </a:extLst>
            </p:cNvPr>
            <p:cNvCxnSpPr/>
            <p:nvPr/>
          </p:nvCxnSpPr>
          <p:spPr>
            <a:xfrm>
              <a:off x="174929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正方形/長方形 22">
              <a:extLst>
                <a:ext uri="{FF2B5EF4-FFF2-40B4-BE49-F238E27FC236}">
                  <a16:creationId xmlns:a16="http://schemas.microsoft.com/office/drawing/2014/main" id="{B990F62D-B365-4C77-BE3F-19A753CB64CA}"/>
                </a:ext>
              </a:extLst>
            </p:cNvPr>
            <p:cNvSpPr/>
            <p:nvPr/>
          </p:nvSpPr>
          <p:spPr>
            <a:xfrm>
              <a:off x="28826" y="2859490"/>
              <a:ext cx="299164" cy="310098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100" dirty="0"/>
                <a:t>5m</a:t>
              </a:r>
              <a:endParaRPr kumimoji="1" lang="ja-JP" altLang="en-US" sz="1100" dirty="0"/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649D71F6-9AE6-406C-83F7-3B17A3C1CF88}"/>
              </a:ext>
            </a:extLst>
          </p:cNvPr>
          <p:cNvGrpSpPr/>
          <p:nvPr/>
        </p:nvGrpSpPr>
        <p:grpSpPr>
          <a:xfrm>
            <a:off x="-28820" y="5289606"/>
            <a:ext cx="299164" cy="1313952"/>
            <a:chOff x="22866" y="2564294"/>
            <a:chExt cx="299164" cy="864706"/>
          </a:xfrm>
        </p:grpSpPr>
        <p:cxnSp>
          <p:nvCxnSpPr>
            <p:cNvPr id="26" name="直線コネクタ 25">
              <a:extLst>
                <a:ext uri="{FF2B5EF4-FFF2-40B4-BE49-F238E27FC236}">
                  <a16:creationId xmlns:a16="http://schemas.microsoft.com/office/drawing/2014/main" id="{14940F18-587F-465F-8D9B-A9311528B045}"/>
                </a:ext>
              </a:extLst>
            </p:cNvPr>
            <p:cNvCxnSpPr/>
            <p:nvPr/>
          </p:nvCxnSpPr>
          <p:spPr>
            <a:xfrm>
              <a:off x="174929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正方形/長方形 26">
              <a:extLst>
                <a:ext uri="{FF2B5EF4-FFF2-40B4-BE49-F238E27FC236}">
                  <a16:creationId xmlns:a16="http://schemas.microsoft.com/office/drawing/2014/main" id="{E0538321-CA39-4338-B521-3E83BE778D67}"/>
                </a:ext>
              </a:extLst>
            </p:cNvPr>
            <p:cNvSpPr/>
            <p:nvPr/>
          </p:nvSpPr>
          <p:spPr>
            <a:xfrm>
              <a:off x="22866" y="2841598"/>
              <a:ext cx="299164" cy="310098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100" dirty="0"/>
                <a:t>5m</a:t>
              </a:r>
              <a:endParaRPr kumimoji="1" lang="ja-JP" altLang="en-US" sz="1100" dirty="0"/>
            </a:p>
          </p:txBody>
        </p:sp>
      </p:grpSp>
      <p:sp>
        <p:nvSpPr>
          <p:cNvPr id="29" name="正方形/長方形 28">
            <a:extLst>
              <a:ext uri="{FF2B5EF4-FFF2-40B4-BE49-F238E27FC236}">
                <a16:creationId xmlns:a16="http://schemas.microsoft.com/office/drawing/2014/main" id="{75309CB2-91CD-44CD-AB1E-D1BF05EFCF07}"/>
              </a:ext>
            </a:extLst>
          </p:cNvPr>
          <p:cNvSpPr/>
          <p:nvPr/>
        </p:nvSpPr>
        <p:spPr>
          <a:xfrm>
            <a:off x="270345" y="3887789"/>
            <a:ext cx="1463040" cy="122052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7E8240B3-6478-462A-AA73-E6955A7C9CD1}"/>
              </a:ext>
            </a:extLst>
          </p:cNvPr>
          <p:cNvSpPr txBox="1"/>
          <p:nvPr/>
        </p:nvSpPr>
        <p:spPr>
          <a:xfrm>
            <a:off x="225139" y="4256298"/>
            <a:ext cx="16209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/>
              <a:t>ステージ</a:t>
            </a: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A9EDA5DA-46DC-4622-A733-ACF902F9F79D}"/>
              </a:ext>
            </a:extLst>
          </p:cNvPr>
          <p:cNvGrpSpPr/>
          <p:nvPr/>
        </p:nvGrpSpPr>
        <p:grpSpPr>
          <a:xfrm>
            <a:off x="2300577" y="3808677"/>
            <a:ext cx="299164" cy="1459062"/>
            <a:chOff x="28826" y="2564294"/>
            <a:chExt cx="299164" cy="864706"/>
          </a:xfrm>
        </p:grpSpPr>
        <p:cxnSp>
          <p:nvCxnSpPr>
            <p:cNvPr id="31" name="直線コネクタ 30">
              <a:extLst>
                <a:ext uri="{FF2B5EF4-FFF2-40B4-BE49-F238E27FC236}">
                  <a16:creationId xmlns:a16="http://schemas.microsoft.com/office/drawing/2014/main" id="{6825DE14-DA3A-47E7-843A-6E8A48EBA127}"/>
                </a:ext>
              </a:extLst>
            </p:cNvPr>
            <p:cNvCxnSpPr/>
            <p:nvPr/>
          </p:nvCxnSpPr>
          <p:spPr>
            <a:xfrm>
              <a:off x="174929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2" name="正方形/長方形 31">
              <a:extLst>
                <a:ext uri="{FF2B5EF4-FFF2-40B4-BE49-F238E27FC236}">
                  <a16:creationId xmlns:a16="http://schemas.microsoft.com/office/drawing/2014/main" id="{BAC484EF-6676-4336-BD7B-3DC9C79D0D58}"/>
                </a:ext>
              </a:extLst>
            </p:cNvPr>
            <p:cNvSpPr/>
            <p:nvPr/>
          </p:nvSpPr>
          <p:spPr>
            <a:xfrm>
              <a:off x="28826" y="2859490"/>
              <a:ext cx="299164" cy="310098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1100" dirty="0"/>
                <a:t>６</a:t>
              </a:r>
              <a:r>
                <a:rPr kumimoji="1" lang="en-US" altLang="ja-JP" sz="1100" dirty="0"/>
                <a:t>m</a:t>
              </a:r>
              <a:endParaRPr kumimoji="1" lang="ja-JP" altLang="en-US" sz="1100" dirty="0"/>
            </a:p>
          </p:txBody>
        </p: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84598C8B-1EA1-4044-8574-4A926239610C}"/>
              </a:ext>
            </a:extLst>
          </p:cNvPr>
          <p:cNvGrpSpPr/>
          <p:nvPr/>
        </p:nvGrpSpPr>
        <p:grpSpPr>
          <a:xfrm>
            <a:off x="5818631" y="5267739"/>
            <a:ext cx="299164" cy="1313952"/>
            <a:chOff x="22866" y="2564294"/>
            <a:chExt cx="299164" cy="864706"/>
          </a:xfrm>
        </p:grpSpPr>
        <p:cxnSp>
          <p:nvCxnSpPr>
            <p:cNvPr id="35" name="直線コネクタ 34">
              <a:extLst>
                <a:ext uri="{FF2B5EF4-FFF2-40B4-BE49-F238E27FC236}">
                  <a16:creationId xmlns:a16="http://schemas.microsoft.com/office/drawing/2014/main" id="{771B5184-45EA-4B13-97B5-97F094573BB0}"/>
                </a:ext>
              </a:extLst>
            </p:cNvPr>
            <p:cNvCxnSpPr/>
            <p:nvPr/>
          </p:nvCxnSpPr>
          <p:spPr>
            <a:xfrm>
              <a:off x="174929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D8ABD2E1-70D3-4F8A-BA1F-4A609C2BA77B}"/>
                </a:ext>
              </a:extLst>
            </p:cNvPr>
            <p:cNvSpPr/>
            <p:nvPr/>
          </p:nvSpPr>
          <p:spPr>
            <a:xfrm>
              <a:off x="22866" y="2841598"/>
              <a:ext cx="299164" cy="310098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100" dirty="0"/>
                <a:t>5m</a:t>
              </a:r>
              <a:endParaRPr kumimoji="1" lang="ja-JP" altLang="en-US" sz="1100" dirty="0"/>
            </a:p>
          </p:txBody>
        </p:sp>
      </p:grp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CDB6A0AC-064F-4E64-A952-47801E2F6DBD}"/>
              </a:ext>
            </a:extLst>
          </p:cNvPr>
          <p:cNvGrpSpPr/>
          <p:nvPr/>
        </p:nvGrpSpPr>
        <p:grpSpPr>
          <a:xfrm>
            <a:off x="5740718" y="2553717"/>
            <a:ext cx="299164" cy="1252536"/>
            <a:chOff x="22866" y="2564294"/>
            <a:chExt cx="299164" cy="864706"/>
          </a:xfrm>
        </p:grpSpPr>
        <p:cxnSp>
          <p:nvCxnSpPr>
            <p:cNvPr id="38" name="直線コネクタ 37">
              <a:extLst>
                <a:ext uri="{FF2B5EF4-FFF2-40B4-BE49-F238E27FC236}">
                  <a16:creationId xmlns:a16="http://schemas.microsoft.com/office/drawing/2014/main" id="{C52256C3-E324-46A2-ACD0-BAC7136E56E1}"/>
                </a:ext>
              </a:extLst>
            </p:cNvPr>
            <p:cNvCxnSpPr/>
            <p:nvPr/>
          </p:nvCxnSpPr>
          <p:spPr>
            <a:xfrm>
              <a:off x="166488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1488DB24-563A-4B4D-877D-1D2D240863BA}"/>
                </a:ext>
              </a:extLst>
            </p:cNvPr>
            <p:cNvSpPr/>
            <p:nvPr/>
          </p:nvSpPr>
          <p:spPr>
            <a:xfrm>
              <a:off x="22866" y="2841598"/>
              <a:ext cx="299164" cy="310098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100" dirty="0"/>
                <a:t>5m</a:t>
              </a:r>
              <a:endParaRPr kumimoji="1" lang="ja-JP" altLang="en-US" sz="1100" dirty="0"/>
            </a:p>
          </p:txBody>
        </p:sp>
      </p:grpSp>
      <p:sp>
        <p:nvSpPr>
          <p:cNvPr id="40" name="正方形/長方形 39">
            <a:extLst>
              <a:ext uri="{FF2B5EF4-FFF2-40B4-BE49-F238E27FC236}">
                <a16:creationId xmlns:a16="http://schemas.microsoft.com/office/drawing/2014/main" id="{D9F4D820-F572-4AB8-8D2C-CF75B9EB68C9}"/>
              </a:ext>
            </a:extLst>
          </p:cNvPr>
          <p:cNvSpPr/>
          <p:nvPr/>
        </p:nvSpPr>
        <p:spPr>
          <a:xfrm>
            <a:off x="3052878" y="2955395"/>
            <a:ext cx="423268" cy="46326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363B1785-DD4B-4775-882E-D4F58DBBACDD}"/>
              </a:ext>
            </a:extLst>
          </p:cNvPr>
          <p:cNvGrpSpPr/>
          <p:nvPr/>
        </p:nvGrpSpPr>
        <p:grpSpPr>
          <a:xfrm rot="5400000">
            <a:off x="2379811" y="2754007"/>
            <a:ext cx="523244" cy="710656"/>
            <a:chOff x="-86692" y="2442870"/>
            <a:chExt cx="523244" cy="986130"/>
          </a:xfrm>
        </p:grpSpPr>
        <p:cxnSp>
          <p:nvCxnSpPr>
            <p:cNvPr id="42" name="直線コネクタ 41">
              <a:extLst>
                <a:ext uri="{FF2B5EF4-FFF2-40B4-BE49-F238E27FC236}">
                  <a16:creationId xmlns:a16="http://schemas.microsoft.com/office/drawing/2014/main" id="{8B12E44A-EA7E-42C9-8F1C-6B97B8DF7A91}"/>
                </a:ext>
              </a:extLst>
            </p:cNvPr>
            <p:cNvCxnSpPr>
              <a:cxnSpLocks/>
            </p:cNvCxnSpPr>
            <p:nvPr/>
          </p:nvCxnSpPr>
          <p:spPr>
            <a:xfrm rot="16200000" flipH="1">
              <a:off x="-318136" y="2935935"/>
              <a:ext cx="986130" cy="0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正方形/長方形 42">
              <a:extLst>
                <a:ext uri="{FF2B5EF4-FFF2-40B4-BE49-F238E27FC236}">
                  <a16:creationId xmlns:a16="http://schemas.microsoft.com/office/drawing/2014/main" id="{FD9EC4F0-57B9-476D-9882-8DF4517CE905}"/>
                </a:ext>
              </a:extLst>
            </p:cNvPr>
            <p:cNvSpPr/>
            <p:nvPr/>
          </p:nvSpPr>
          <p:spPr>
            <a:xfrm rot="16200000">
              <a:off x="-122810" y="2706094"/>
              <a:ext cx="595479" cy="52324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100" dirty="0"/>
                <a:t>10</a:t>
              </a:r>
              <a:r>
                <a:rPr kumimoji="1" lang="ja-JP" altLang="en-US" sz="1100" dirty="0"/>
                <a:t>ｍ　</a:t>
              </a:r>
              <a:r>
                <a:rPr kumimoji="1" lang="en-US" altLang="ja-JP" sz="1100" dirty="0"/>
                <a:t>1</a:t>
              </a:r>
              <a:r>
                <a:rPr kumimoji="1" lang="ja-JP" altLang="en-US" sz="1100" dirty="0"/>
                <a:t>台</a:t>
              </a:r>
              <a:endParaRPr kumimoji="1" lang="en-US" altLang="ja-JP" sz="1100" dirty="0"/>
            </a:p>
            <a:p>
              <a:pPr algn="ctr"/>
              <a:endParaRPr kumimoji="1" lang="ja-JP" altLang="en-US" sz="1100" dirty="0"/>
            </a:p>
          </p:txBody>
        </p:sp>
      </p:grpSp>
      <p:grpSp>
        <p:nvGrpSpPr>
          <p:cNvPr id="44" name="グループ化 43">
            <a:extLst>
              <a:ext uri="{FF2B5EF4-FFF2-40B4-BE49-F238E27FC236}">
                <a16:creationId xmlns:a16="http://schemas.microsoft.com/office/drawing/2014/main" id="{DC517D89-ABC9-4B85-849B-54CDC65B04B8}"/>
              </a:ext>
            </a:extLst>
          </p:cNvPr>
          <p:cNvGrpSpPr/>
          <p:nvPr/>
        </p:nvGrpSpPr>
        <p:grpSpPr>
          <a:xfrm rot="5400000">
            <a:off x="4122850" y="2330912"/>
            <a:ext cx="512690" cy="1668741"/>
            <a:chOff x="-86692" y="2564294"/>
            <a:chExt cx="512690" cy="864706"/>
          </a:xfrm>
        </p:grpSpPr>
        <p:cxnSp>
          <p:nvCxnSpPr>
            <p:cNvPr id="45" name="直線コネクタ 44">
              <a:extLst>
                <a:ext uri="{FF2B5EF4-FFF2-40B4-BE49-F238E27FC236}">
                  <a16:creationId xmlns:a16="http://schemas.microsoft.com/office/drawing/2014/main" id="{11D6960B-C542-4B2C-93B8-B60C8621732D}"/>
                </a:ext>
              </a:extLst>
            </p:cNvPr>
            <p:cNvCxnSpPr/>
            <p:nvPr/>
          </p:nvCxnSpPr>
          <p:spPr>
            <a:xfrm>
              <a:off x="174929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6" name="正方形/長方形 45">
              <a:extLst>
                <a:ext uri="{FF2B5EF4-FFF2-40B4-BE49-F238E27FC236}">
                  <a16:creationId xmlns:a16="http://schemas.microsoft.com/office/drawing/2014/main" id="{8EAE86E4-0152-4F20-8C37-CCE007B6EBE8}"/>
                </a:ext>
              </a:extLst>
            </p:cNvPr>
            <p:cNvSpPr/>
            <p:nvPr/>
          </p:nvSpPr>
          <p:spPr>
            <a:xfrm rot="16200000">
              <a:off x="-85262" y="2727178"/>
              <a:ext cx="509829" cy="51269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sz="1100" dirty="0"/>
                <a:t>27</a:t>
              </a:r>
              <a:r>
                <a:rPr kumimoji="1" lang="en-US" altLang="ja-JP" sz="1100" dirty="0"/>
                <a:t>m</a:t>
              </a:r>
            </a:p>
            <a:p>
              <a:pPr algn="ctr"/>
              <a:r>
                <a:rPr lang="en-US" altLang="ja-JP" sz="1100" dirty="0"/>
                <a:t>3</a:t>
              </a:r>
              <a:r>
                <a:rPr lang="ja-JP" altLang="en-US" sz="1100" dirty="0"/>
                <a:t>台</a:t>
              </a:r>
              <a:endParaRPr lang="en-US" altLang="ja-JP" sz="1100" dirty="0"/>
            </a:p>
            <a:p>
              <a:pPr algn="ctr"/>
              <a:r>
                <a:rPr lang="ja-JP" altLang="en-US" sz="1100" dirty="0"/>
                <a:t>キッチンカー</a:t>
              </a:r>
              <a:endParaRPr kumimoji="1" lang="ja-JP" altLang="en-US" sz="1100" dirty="0"/>
            </a:p>
          </p:txBody>
        </p:sp>
      </p:grp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D0F44D4E-58E2-4700-A607-ECFFF2773BE4}"/>
              </a:ext>
            </a:extLst>
          </p:cNvPr>
          <p:cNvSpPr/>
          <p:nvPr/>
        </p:nvSpPr>
        <p:spPr>
          <a:xfrm>
            <a:off x="6378139" y="2903296"/>
            <a:ext cx="498261" cy="50269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893C7964-47BC-47BD-9D3E-06A51EA43B14}"/>
              </a:ext>
            </a:extLst>
          </p:cNvPr>
          <p:cNvSpPr/>
          <p:nvPr/>
        </p:nvSpPr>
        <p:spPr>
          <a:xfrm>
            <a:off x="11101160" y="2915959"/>
            <a:ext cx="498262" cy="50269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A7A73E2A-5D54-4842-A346-397D3014E3CE}"/>
              </a:ext>
            </a:extLst>
          </p:cNvPr>
          <p:cNvGrpSpPr/>
          <p:nvPr/>
        </p:nvGrpSpPr>
        <p:grpSpPr>
          <a:xfrm rot="5400000">
            <a:off x="8615388" y="1481762"/>
            <a:ext cx="523244" cy="3650891"/>
            <a:chOff x="40529" y="2564294"/>
            <a:chExt cx="523244" cy="864706"/>
          </a:xfrm>
        </p:grpSpPr>
        <p:cxnSp>
          <p:nvCxnSpPr>
            <p:cNvPr id="50" name="直線コネクタ 49">
              <a:extLst>
                <a:ext uri="{FF2B5EF4-FFF2-40B4-BE49-F238E27FC236}">
                  <a16:creationId xmlns:a16="http://schemas.microsoft.com/office/drawing/2014/main" id="{AF8F3E3C-97B5-418E-AEF8-1F14DCE3D1E8}"/>
                </a:ext>
              </a:extLst>
            </p:cNvPr>
            <p:cNvCxnSpPr/>
            <p:nvPr/>
          </p:nvCxnSpPr>
          <p:spPr>
            <a:xfrm>
              <a:off x="174929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1" name="正方形/長方形 50">
              <a:extLst>
                <a:ext uri="{FF2B5EF4-FFF2-40B4-BE49-F238E27FC236}">
                  <a16:creationId xmlns:a16="http://schemas.microsoft.com/office/drawing/2014/main" id="{77E51908-703B-48DC-9BDB-E1484A6A3285}"/>
                </a:ext>
              </a:extLst>
            </p:cNvPr>
            <p:cNvSpPr/>
            <p:nvPr/>
          </p:nvSpPr>
          <p:spPr>
            <a:xfrm rot="16200000">
              <a:off x="222398" y="2720619"/>
              <a:ext cx="159506" cy="52324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sz="1100" dirty="0"/>
                <a:t>27</a:t>
              </a:r>
              <a:r>
                <a:rPr kumimoji="1" lang="en-US" altLang="ja-JP" sz="1100" dirty="0"/>
                <a:t>m</a:t>
              </a:r>
            </a:p>
            <a:p>
              <a:pPr algn="ctr"/>
              <a:endParaRPr lang="en-US" altLang="ja-JP" sz="1100" dirty="0"/>
            </a:p>
            <a:p>
              <a:pPr algn="ctr"/>
              <a:r>
                <a:rPr kumimoji="1" lang="en-US" altLang="ja-JP" sz="1100" dirty="0"/>
                <a:t>14</a:t>
              </a:r>
              <a:r>
                <a:rPr kumimoji="1" lang="ja-JP" altLang="en-US" sz="1100" dirty="0"/>
                <a:t>店舗フリマブース</a:t>
              </a:r>
            </a:p>
          </p:txBody>
        </p:sp>
      </p:grpSp>
      <p:sp>
        <p:nvSpPr>
          <p:cNvPr id="52" name="正方形/長方形 51">
            <a:extLst>
              <a:ext uri="{FF2B5EF4-FFF2-40B4-BE49-F238E27FC236}">
                <a16:creationId xmlns:a16="http://schemas.microsoft.com/office/drawing/2014/main" id="{413EF2C7-F517-4504-B59E-0F4BE28DADFD}"/>
              </a:ext>
            </a:extLst>
          </p:cNvPr>
          <p:cNvSpPr/>
          <p:nvPr/>
        </p:nvSpPr>
        <p:spPr>
          <a:xfrm>
            <a:off x="6349590" y="5657689"/>
            <a:ext cx="482173" cy="51535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3" name="正方形/長方形 52">
            <a:extLst>
              <a:ext uri="{FF2B5EF4-FFF2-40B4-BE49-F238E27FC236}">
                <a16:creationId xmlns:a16="http://schemas.microsoft.com/office/drawing/2014/main" id="{BBA39D52-CF43-47AE-89CC-5B36BE73C7B5}"/>
              </a:ext>
            </a:extLst>
          </p:cNvPr>
          <p:cNvSpPr/>
          <p:nvPr/>
        </p:nvSpPr>
        <p:spPr>
          <a:xfrm>
            <a:off x="11072612" y="5670350"/>
            <a:ext cx="482173" cy="515359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C2FD286C-74A7-46AC-985B-425C9631E852}"/>
              </a:ext>
            </a:extLst>
          </p:cNvPr>
          <p:cNvGrpSpPr/>
          <p:nvPr/>
        </p:nvGrpSpPr>
        <p:grpSpPr>
          <a:xfrm rot="5400000">
            <a:off x="8570751" y="4248817"/>
            <a:ext cx="523244" cy="3650891"/>
            <a:chOff x="40529" y="2564294"/>
            <a:chExt cx="523244" cy="864706"/>
          </a:xfrm>
        </p:grpSpPr>
        <p:cxnSp>
          <p:nvCxnSpPr>
            <p:cNvPr id="55" name="直線コネクタ 54">
              <a:extLst>
                <a:ext uri="{FF2B5EF4-FFF2-40B4-BE49-F238E27FC236}">
                  <a16:creationId xmlns:a16="http://schemas.microsoft.com/office/drawing/2014/main" id="{06805DAE-39C3-420F-B08A-F1ACAB6CC542}"/>
                </a:ext>
              </a:extLst>
            </p:cNvPr>
            <p:cNvCxnSpPr/>
            <p:nvPr/>
          </p:nvCxnSpPr>
          <p:spPr>
            <a:xfrm>
              <a:off x="174929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6" name="正方形/長方形 55">
              <a:extLst>
                <a:ext uri="{FF2B5EF4-FFF2-40B4-BE49-F238E27FC236}">
                  <a16:creationId xmlns:a16="http://schemas.microsoft.com/office/drawing/2014/main" id="{F0E4E0B4-DAA3-4941-8412-96CE6FE3B233}"/>
                </a:ext>
              </a:extLst>
            </p:cNvPr>
            <p:cNvSpPr/>
            <p:nvPr/>
          </p:nvSpPr>
          <p:spPr>
            <a:xfrm rot="16200000">
              <a:off x="222398" y="2720619"/>
              <a:ext cx="159506" cy="52324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sz="1100" dirty="0"/>
                <a:t>27</a:t>
              </a:r>
              <a:r>
                <a:rPr kumimoji="1" lang="en-US" altLang="ja-JP" sz="1100" dirty="0"/>
                <a:t>m</a:t>
              </a:r>
            </a:p>
            <a:p>
              <a:pPr algn="ctr"/>
              <a:endParaRPr lang="en-US" altLang="ja-JP" sz="1100" dirty="0"/>
            </a:p>
            <a:p>
              <a:pPr algn="ctr"/>
              <a:r>
                <a:rPr kumimoji="1" lang="en-US" altLang="ja-JP" sz="1100" dirty="0"/>
                <a:t>14</a:t>
              </a:r>
              <a:r>
                <a:rPr kumimoji="1" lang="ja-JP" altLang="en-US" sz="1100" dirty="0"/>
                <a:t>店舗フリマブース</a:t>
              </a:r>
            </a:p>
          </p:txBody>
        </p:sp>
      </p:grpSp>
      <p:grpSp>
        <p:nvGrpSpPr>
          <p:cNvPr id="57" name="グループ化 56">
            <a:extLst>
              <a:ext uri="{FF2B5EF4-FFF2-40B4-BE49-F238E27FC236}">
                <a16:creationId xmlns:a16="http://schemas.microsoft.com/office/drawing/2014/main" id="{3C53C9B8-FBF1-4699-95EA-5AC590C86325}"/>
              </a:ext>
            </a:extLst>
          </p:cNvPr>
          <p:cNvGrpSpPr/>
          <p:nvPr/>
        </p:nvGrpSpPr>
        <p:grpSpPr>
          <a:xfrm rot="5400000">
            <a:off x="4048894" y="5141782"/>
            <a:ext cx="523244" cy="1668741"/>
            <a:chOff x="-86693" y="2564294"/>
            <a:chExt cx="523244" cy="864706"/>
          </a:xfrm>
        </p:grpSpPr>
        <p:cxnSp>
          <p:nvCxnSpPr>
            <p:cNvPr id="58" name="直線コネクタ 57">
              <a:extLst>
                <a:ext uri="{FF2B5EF4-FFF2-40B4-BE49-F238E27FC236}">
                  <a16:creationId xmlns:a16="http://schemas.microsoft.com/office/drawing/2014/main" id="{B6B1828E-60D4-4540-8495-2E713606E5FD}"/>
                </a:ext>
              </a:extLst>
            </p:cNvPr>
            <p:cNvCxnSpPr/>
            <p:nvPr/>
          </p:nvCxnSpPr>
          <p:spPr>
            <a:xfrm>
              <a:off x="174929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9" name="正方形/長方形 58">
              <a:extLst>
                <a:ext uri="{FF2B5EF4-FFF2-40B4-BE49-F238E27FC236}">
                  <a16:creationId xmlns:a16="http://schemas.microsoft.com/office/drawing/2014/main" id="{9D1A3186-5C10-426C-9707-55D95CCC107F}"/>
                </a:ext>
              </a:extLst>
            </p:cNvPr>
            <p:cNvSpPr/>
            <p:nvPr/>
          </p:nvSpPr>
          <p:spPr>
            <a:xfrm rot="16200000">
              <a:off x="-72799" y="2729088"/>
              <a:ext cx="495456" cy="52324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sz="1100" dirty="0"/>
                <a:t>27</a:t>
              </a:r>
              <a:r>
                <a:rPr kumimoji="1" lang="en-US" altLang="ja-JP" sz="1100" dirty="0"/>
                <a:t>m</a:t>
              </a:r>
            </a:p>
            <a:p>
              <a:pPr algn="ctr"/>
              <a:r>
                <a:rPr lang="en-US" altLang="ja-JP" sz="1100" dirty="0"/>
                <a:t>3</a:t>
              </a:r>
              <a:r>
                <a:rPr lang="ja-JP" altLang="en-US" sz="1100" dirty="0"/>
                <a:t>台</a:t>
              </a:r>
              <a:endParaRPr lang="en-US" altLang="ja-JP" sz="1100" dirty="0"/>
            </a:p>
            <a:p>
              <a:pPr algn="ctr"/>
              <a:r>
                <a:rPr kumimoji="1" lang="ja-JP" altLang="en-US" sz="1100" dirty="0"/>
                <a:t>キッチンカー</a:t>
              </a:r>
            </a:p>
          </p:txBody>
        </p:sp>
      </p:grpSp>
      <p:sp>
        <p:nvSpPr>
          <p:cNvPr id="60" name="正方形/長方形 59">
            <a:extLst>
              <a:ext uri="{FF2B5EF4-FFF2-40B4-BE49-F238E27FC236}">
                <a16:creationId xmlns:a16="http://schemas.microsoft.com/office/drawing/2014/main" id="{4FF005D5-4BE5-40C1-8D8E-42F856570844}"/>
              </a:ext>
            </a:extLst>
          </p:cNvPr>
          <p:cNvSpPr/>
          <p:nvPr/>
        </p:nvSpPr>
        <p:spPr>
          <a:xfrm>
            <a:off x="2874107" y="5689112"/>
            <a:ext cx="530816" cy="548663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61" name="正方形/長方形 60">
            <a:extLst>
              <a:ext uri="{FF2B5EF4-FFF2-40B4-BE49-F238E27FC236}">
                <a16:creationId xmlns:a16="http://schemas.microsoft.com/office/drawing/2014/main" id="{5808A100-1C7A-4A29-86D3-918AD84B3CBE}"/>
              </a:ext>
            </a:extLst>
          </p:cNvPr>
          <p:cNvSpPr/>
          <p:nvPr/>
        </p:nvSpPr>
        <p:spPr>
          <a:xfrm>
            <a:off x="486592" y="5722417"/>
            <a:ext cx="530816" cy="515357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66DE1FE1-DE21-4D12-A40C-8A1721E87BAF}"/>
              </a:ext>
            </a:extLst>
          </p:cNvPr>
          <p:cNvGrpSpPr/>
          <p:nvPr/>
        </p:nvGrpSpPr>
        <p:grpSpPr>
          <a:xfrm rot="5400000">
            <a:off x="1652809" y="5117132"/>
            <a:ext cx="523244" cy="1668741"/>
            <a:chOff x="-86693" y="2564294"/>
            <a:chExt cx="523244" cy="864706"/>
          </a:xfrm>
        </p:grpSpPr>
        <p:cxnSp>
          <p:nvCxnSpPr>
            <p:cNvPr id="63" name="直線コネクタ 62">
              <a:extLst>
                <a:ext uri="{FF2B5EF4-FFF2-40B4-BE49-F238E27FC236}">
                  <a16:creationId xmlns:a16="http://schemas.microsoft.com/office/drawing/2014/main" id="{1117F97A-A28D-4458-B0F2-7FD3002C17C7}"/>
                </a:ext>
              </a:extLst>
            </p:cNvPr>
            <p:cNvCxnSpPr/>
            <p:nvPr/>
          </p:nvCxnSpPr>
          <p:spPr>
            <a:xfrm>
              <a:off x="174929" y="2564294"/>
              <a:ext cx="0" cy="864706"/>
            </a:xfrm>
            <a:prstGeom prst="line">
              <a:avLst/>
            </a:prstGeom>
            <a:ln w="38100"/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64" name="正方形/長方形 63">
              <a:extLst>
                <a:ext uri="{FF2B5EF4-FFF2-40B4-BE49-F238E27FC236}">
                  <a16:creationId xmlns:a16="http://schemas.microsoft.com/office/drawing/2014/main" id="{19BEB033-96F5-472A-8657-08663BE30AD9}"/>
                </a:ext>
              </a:extLst>
            </p:cNvPr>
            <p:cNvSpPr/>
            <p:nvPr/>
          </p:nvSpPr>
          <p:spPr>
            <a:xfrm rot="16200000">
              <a:off x="-72799" y="2729088"/>
              <a:ext cx="495456" cy="523244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sz="1100" dirty="0"/>
                <a:t>40m</a:t>
              </a:r>
            </a:p>
            <a:p>
              <a:pPr algn="ctr"/>
              <a:r>
                <a:rPr lang="en-US" altLang="ja-JP" sz="1100" dirty="0"/>
                <a:t>5</a:t>
              </a:r>
              <a:r>
                <a:rPr lang="ja-JP" altLang="en-US" sz="1100" dirty="0"/>
                <a:t>台</a:t>
              </a:r>
              <a:endParaRPr lang="en-US" altLang="ja-JP" sz="1100" dirty="0"/>
            </a:p>
            <a:p>
              <a:pPr algn="ctr"/>
              <a:r>
                <a:rPr lang="ja-JP" altLang="en-US" sz="1100" dirty="0"/>
                <a:t>キッチンカー</a:t>
              </a:r>
              <a:endParaRPr kumimoji="1" lang="ja-JP" altLang="en-US" sz="1100" dirty="0"/>
            </a:p>
          </p:txBody>
        </p:sp>
      </p:grpSp>
    </p:spTree>
    <p:extLst>
      <p:ext uri="{BB962C8B-B14F-4D97-AF65-F5344CB8AC3E}">
        <p14:creationId xmlns:p14="http://schemas.microsoft.com/office/powerpoint/2010/main" val="14709383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</TotalTime>
  <Words>41</Words>
  <Application>Microsoft Office PowerPoint</Application>
  <PresentationFormat>ワイド画面</PresentationFormat>
  <Paragraphs>27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TaniyanＰＣ</dc:creator>
  <cp:lastModifiedBy>Matsushita</cp:lastModifiedBy>
  <cp:revision>5</cp:revision>
  <dcterms:created xsi:type="dcterms:W3CDTF">2022-01-23T15:49:59Z</dcterms:created>
  <dcterms:modified xsi:type="dcterms:W3CDTF">2022-01-24T13:04:23Z</dcterms:modified>
</cp:coreProperties>
</file>

<file path=docProps/thumbnail.jpeg>
</file>